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Dr Phil’s campaign to end domestic violence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Ticha poem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3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theme/theme1.xml" Type="http://schemas.openxmlformats.org/officeDocument/2006/relationships/theme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7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y="4421724" x="457200"/>
            <a:ext cy="7218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 indent="0" marL="0">
              <a:buNone/>
            </a:pPr>
            <a:r>
              <a:rPr sz="2400" lang="en">
                <a:solidFill>
                  <a:srgbClr val="8E7CC3"/>
                </a:solidFill>
              </a:rPr>
              <a:t>      Voices Above the Violence</a:t>
            </a:r>
          </a:p>
          <a:p>
            <a:pPr algn="ctr">
              <a:buNone/>
            </a:pPr>
            <a:r>
              <a:rPr sz="2400" lang="en">
                <a:solidFill>
                  <a:srgbClr val="8E7CC3"/>
                </a:solidFill>
              </a:rPr>
              <a:t>     Jennifer Gardiner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sz="3600" lang="en">
                <a:solidFill>
                  <a:srgbClr val="000000"/>
                </a:solidFill>
              </a:rPr>
              <a:t>..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sz="3600" lang="en" i="0">
                <a:solidFill>
                  <a:srgbClr val="000000"/>
                </a:solidFill>
              </a:rPr>
              <a:t>The night that changed my life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Spreading awareness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Guest Speaking in Tooele .. Interview with Fox 13</a:t>
            </a:r>
          </a:p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Filming of new “Living Life” talk show </a:t>
            </a:r>
          </a:p>
        </p:txBody>
      </p:sp>
      <p:sp>
        <p:nvSpPr>
          <p:cNvPr id="53" name="Shape 53"/>
          <p:cNvSpPr/>
          <p:nvPr/>
        </p:nvSpPr>
        <p:spPr>
          <a:xfrm>
            <a:off y="2773025" x="1635425"/>
            <a:ext cy="2237475" cx="20038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y="2660925" x="5244575"/>
            <a:ext cy="2349576" cx="29241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194175" x="575175"/>
            <a:ext cy="857400" cx="6442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Awareness on the rise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>
            <a:off y="1278825" x="1609725"/>
            <a:ext cy="3725699" cx="59245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0000"/>
                </a:solidFill>
              </a:rPr>
              <a:t>Robin McGraw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Her fight to stop abuse</a:t>
            </a:r>
          </a:p>
        </p:txBody>
      </p:sp>
      <p:sp>
        <p:nvSpPr>
          <p:cNvPr id="68" name="Shape 68"/>
          <p:cNvSpPr/>
          <p:nvPr/>
        </p:nvSpPr>
        <p:spPr>
          <a:xfrm>
            <a:off y="2465625" x="2222237"/>
            <a:ext cy="2076450" cx="4581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b="1" sz="3000" lang="en">
                <a:solidFill>
                  <a:srgbClr val="3A2F85"/>
                </a:solidFill>
                <a:latin typeface="Arial"/>
                <a:ea typeface="Arial"/>
                <a:cs typeface="Arial"/>
                <a:sym typeface="Arial"/>
              </a:rPr>
              <a:t>HELP FOR ABUSERS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28571"/>
              </a:lnSpc>
              <a:spcBef>
                <a:spcPts val="0"/>
              </a:spcBef>
              <a:buNone/>
            </a:pPr>
            <a:r>
              <a:rPr b="1" sz="1800" lang="en">
                <a:solidFill>
                  <a:srgbClr val="3A2F85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Family Violence Intervention Programs</a:t>
            </a:r>
          </a:p>
          <a:p>
            <a:r>
              <a:t/>
            </a:r>
          </a:p>
          <a:p>
            <a:pPr rtl="0" lvl="0">
              <a:lnSpc>
                <a:spcPct val="128571"/>
              </a:lnSpc>
              <a:spcBef>
                <a:spcPts val="0"/>
              </a:spcBef>
              <a:buNone/>
            </a:pP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About Family Violence Intervention Programs (FVIP)</a:t>
            </a:r>
          </a:p>
          <a:p>
            <a:r>
              <a:t/>
            </a:r>
          </a:p>
          <a:p>
            <a:pPr rtl="0" lvl="0">
              <a:lnSpc>
                <a:spcPct val="128571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What to Say to A Friend That’s Abusive</a:t>
            </a:r>
          </a:p>
          <a:p>
            <a:r>
              <a:t/>
            </a:r>
          </a:p>
          <a:p>
            <a:pPr rtl="0" lvl="0">
              <a:lnSpc>
                <a:spcPct val="128571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Have  Important Conversations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28571"/>
              </a:lnSpc>
              <a:spcBef>
                <a:spcPts val="0"/>
              </a:spcBef>
              <a:buNone/>
            </a:pP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400" lang="en">
                <a:solidFill>
                  <a:srgbClr val="2DB1D9"/>
                </a:solidFill>
                <a:latin typeface="Arial"/>
                <a:ea typeface="Arial"/>
                <a:cs typeface="Arial"/>
                <a:sym typeface="Arial"/>
              </a:rPr>
              <a:t>What Can You Say or Do?</a:t>
            </a:r>
          </a:p>
          <a:p>
            <a:r>
              <a:t/>
            </a:r>
          </a:p>
          <a:p>
            <a:pPr rtl="0" lvl="0">
              <a:lnSpc>
                <a:spcPct val="136363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1100" lang="en">
                <a:latin typeface="Arial"/>
                <a:ea typeface="Arial"/>
                <a:cs typeface="Arial"/>
                <a:sym typeface="Arial"/>
              </a:rPr>
              <a:t>Draw attention to it.</a:t>
            </a:r>
          </a:p>
          <a:p>
            <a:pPr rtl="0" lvl="0">
              <a:lnSpc>
                <a:spcPct val="136363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1100" lang="en">
                <a:latin typeface="Arial"/>
                <a:ea typeface="Arial"/>
                <a:cs typeface="Arial"/>
                <a:sym typeface="Arial"/>
              </a:rPr>
              <a:t>Express ideas about loving behavior.</a:t>
            </a:r>
          </a:p>
          <a:p>
            <a:pPr rtl="0" lvl="0">
              <a:lnSpc>
                <a:spcPct val="136363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1100" lang="en">
                <a:latin typeface="Arial"/>
                <a:ea typeface="Arial"/>
                <a:cs typeface="Arial"/>
                <a:sym typeface="Arial"/>
              </a:rPr>
              <a:t>Offer suggestions or solutions.</a:t>
            </a:r>
          </a:p>
          <a:p>
            <a:pPr rtl="0" lvl="0">
              <a:lnSpc>
                <a:spcPct val="136363"/>
              </a:lnSpc>
              <a:spcBef>
                <a:spcPts val="1200"/>
              </a:spcBef>
              <a:spcAft>
                <a:spcPts val="2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sz="1100" lang="en">
                <a:latin typeface="Arial"/>
                <a:ea typeface="Arial"/>
                <a:cs typeface="Arial"/>
                <a:sym typeface="Arial"/>
              </a:rPr>
              <a:t>If the abuser’s  behavior is criminal, mention it.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3000" lang="en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The effects on children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2" name="Shape 82"/>
          <p:cNvSpPr/>
          <p:nvPr/>
        </p:nvSpPr>
        <p:spPr>
          <a:xfrm>
            <a:off y="1251425" x="3190875"/>
            <a:ext cy="3725699" cx="2762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Why I am doing this….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My son deserves a chance</a:t>
            </a:r>
          </a:p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2400" lang="en"/>
              <a:t>My girls deserve better</a:t>
            </a:r>
          </a:p>
        </p:txBody>
      </p:sp>
      <p:sp>
        <p:nvSpPr>
          <p:cNvPr id="90" name="Shape 90"/>
          <p:cNvSpPr/>
          <p:nvPr/>
        </p:nvSpPr>
        <p:spPr>
          <a:xfrm>
            <a:off y="1766500" x="612075"/>
            <a:ext cy="3020474" cx="32299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1" name="Shape 91"/>
          <p:cNvSpPr/>
          <p:nvPr/>
        </p:nvSpPr>
        <p:spPr>
          <a:xfrm>
            <a:off y="1840250" x="4700300"/>
            <a:ext cy="3020474" cx="38493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